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DC1462C-4902-42D3-B325-6D815804BD8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5649DD-C8E9-4BDB-AABD-11BB5FFC386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TRIM STAZE I STAZE ZDRAVLJA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sr-Latn-RS" sz="2400" dirty="0"/>
              <a:t>Pored uobičajnih sportova tu su i rekreativni programi sa sportskim sadržajem kao što su: pilates, joga, koretivna gimnastika, jutarnja gimnastika, rekreativni programi sa sportskim sadržajem koji se sprovode u prirodi... U svetu se još od davnina primenjuju rekreativne aktivnosti u prirodi na specijalno uređenim stazama koje se zovu trim staze</a:t>
            </a:r>
            <a:r>
              <a:rPr lang="sr-Latn-RS" sz="2400" dirty="0" smtClean="0"/>
              <a:t>.</a:t>
            </a:r>
          </a:p>
          <a:p>
            <a:r>
              <a:rPr lang="sr-Latn-RS" sz="2400" dirty="0"/>
              <a:t>Ideja o trim stazama nastala je u Norveškoj u cilju da svakom pojedincu pruži one oblike rekreacije koji ga zanimaju.</a:t>
            </a:r>
            <a:endParaRPr lang="en-US" sz="2400" dirty="0"/>
          </a:p>
        </p:txBody>
      </p:sp>
      <p:pic>
        <p:nvPicPr>
          <p:cNvPr id="3074" name="Picture 2" descr="Trim staza u Košutnjaku – Duletov b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89040"/>
            <a:ext cx="4392488" cy="2934045"/>
          </a:xfrm>
          <a:prstGeom prst="rect">
            <a:avLst/>
          </a:prstGeom>
          <a:noFill/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403648" y="4797152"/>
          <a:ext cx="15890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ackager Shell Object" showAsIcon="1" r:id="rId4" imgW="1589040" imgH="685440" progId="Package">
                  <p:embed/>
                </p:oleObj>
              </mc:Choice>
              <mc:Fallback>
                <p:oleObj name="Packager Shell Object" showAsIcon="1" r:id="rId4" imgW="1589040" imgH="68544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4797152"/>
                        <a:ext cx="15890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>
            <a:normAutofit/>
          </a:bodyPr>
          <a:lstStyle/>
          <a:p>
            <a:r>
              <a:rPr lang="sr-Latn-RS" sz="2400" dirty="0"/>
              <a:t>Trim staze mogu biti kružnog ili nepravilnog oblika, ali su start i cilj uvek na istom mestu. </a:t>
            </a:r>
            <a:endParaRPr lang="sr-Latn-RS" sz="2400" dirty="0" smtClean="0"/>
          </a:p>
          <a:p>
            <a:r>
              <a:rPr lang="sr-Latn-RS" sz="2400" dirty="0" smtClean="0"/>
              <a:t>Dužina </a:t>
            </a:r>
            <a:r>
              <a:rPr lang="sr-Latn-RS" sz="2400" dirty="0"/>
              <a:t>staze je od 400 do 10 000 metara. Aktivnosti na ovim stazama mogu biti prijatan doživljaj, odmor i opuštanje. </a:t>
            </a:r>
            <a:endParaRPr lang="sr-Latn-RS" sz="2400" dirty="0" smtClean="0"/>
          </a:p>
          <a:p>
            <a:r>
              <a:rPr lang="sr-Latn-RS" sz="2400" dirty="0" smtClean="0"/>
              <a:t>Njima </a:t>
            </a:r>
            <a:r>
              <a:rPr lang="sr-Latn-RS" sz="2400" dirty="0"/>
              <a:t>se postižu značajni efekti i pozitivan uticaj na povećanje opšte izdržljivosti, jačanje kardio-vaskularnog sistema, regulisanje telesne težine i preventivna zaštita zdravlja i podizanje ukupnih sposobnosti organizma.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 descr="Trim staza u Košutnjaku – Duletov 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908585"/>
            <a:ext cx="4213942" cy="2814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sr-Latn-RS" sz="2400" dirty="0"/>
              <a:t>Posebna prednost trim staza je što je mogu koristiti svi i u svakom trenutku, a učesnik može sam sebi organizovati rekreaciju u skladu sa svojim fizičkim mogućnostima i vremenom.</a:t>
            </a:r>
            <a:endParaRPr lang="en-US" sz="2400" dirty="0"/>
          </a:p>
          <a:p>
            <a:r>
              <a:rPr lang="sr-Latn-RS" sz="2400" dirty="0"/>
              <a:t>Pored trim staza postoje i staze </a:t>
            </a:r>
            <a:r>
              <a:rPr lang="sr-Latn-RS" sz="2400" dirty="0" smtClean="0"/>
              <a:t>zdravlja.</a:t>
            </a:r>
            <a:endParaRPr lang="en-US" sz="2400" dirty="0"/>
          </a:p>
          <a:p>
            <a:r>
              <a:rPr lang="sr-Latn-RS" sz="2400" dirty="0"/>
              <a:t>One se grade u blizini rehabilitacionih centara, ali su namenjene svim korisnicima. Za razliku od trim staza, na stazama zdravlja postoje stanice koje su namenjene kraćem odmoru.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026" name="Picture 2" descr="Obnovljena &quot;Staza zdravlja&quot; u Vranjskoj Banji : Društvo : Južne ves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645024"/>
            <a:ext cx="3912435" cy="293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2376264"/>
          </a:xfrm>
        </p:spPr>
        <p:txBody>
          <a:bodyPr/>
          <a:lstStyle/>
          <a:p>
            <a:r>
              <a:rPr lang="sr-Latn-RS" dirty="0" smtClean="0"/>
              <a:t>Zadaci</a:t>
            </a:r>
          </a:p>
          <a:p>
            <a:pPr lvl="1"/>
            <a:r>
              <a:rPr lang="sr-Latn-RS" dirty="0" smtClean="0"/>
              <a:t>Koja je razlika između trim staze i staze zdravlja?</a:t>
            </a:r>
          </a:p>
          <a:p>
            <a:pPr lvl="1"/>
            <a:r>
              <a:rPr lang="sr-Latn-RS" dirty="0" smtClean="0"/>
              <a:t>Koja je dužina trim staze?</a:t>
            </a:r>
          </a:p>
          <a:p>
            <a:pPr lvl="1"/>
            <a:r>
              <a:rPr lang="sr-Latn-RS" dirty="0" smtClean="0"/>
              <a:t>Gde se grade staze zdravlja?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9592" y="2996952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NAPOMENA ZA SEMINARSKI RAD</a:t>
            </a:r>
            <a:endParaRPr lang="sr-Latn-R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Seminarski rad piše svaki student za sebe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39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</TotalTime>
  <Words>259</Words>
  <Application>Microsoft Office PowerPoint</Application>
  <PresentationFormat>On-screen Show (4:3)</PresentationFormat>
  <Paragraphs>16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Book Antiqua</vt:lpstr>
      <vt:lpstr>Lucida Sans</vt:lpstr>
      <vt:lpstr>Times New Roman</vt:lpstr>
      <vt:lpstr>Wingdings</vt:lpstr>
      <vt:lpstr>Wingdings 2</vt:lpstr>
      <vt:lpstr>Wingdings 3</vt:lpstr>
      <vt:lpstr>Apex</vt:lpstr>
      <vt:lpstr>Packager Shell Object</vt:lpstr>
      <vt:lpstr>TRIM STAZE I STAZE ZDRAVLJA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Filip</dc:creator>
  <cp:lastModifiedBy>Filip</cp:lastModifiedBy>
  <cp:revision>6</cp:revision>
  <dcterms:created xsi:type="dcterms:W3CDTF">2020-04-16T09:56:37Z</dcterms:created>
  <dcterms:modified xsi:type="dcterms:W3CDTF">2021-03-28T19:13:45Z</dcterms:modified>
</cp:coreProperties>
</file>