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66" y="313509"/>
            <a:ext cx="11625943" cy="6235337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PONEDELJAK 17.5.</a:t>
            </a:r>
          </a:p>
          <a:p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prezentovali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rad, a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žele to da urade, mogu da dođu u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učionicu broj 1 u 11:30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treba da naprave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prezentaciju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(na taj način će ostvariti 15 poena)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ne žele da prezentuju rad, mogu u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formatu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ga pošalju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narednog ponedeljka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na </a:t>
            </a:r>
            <a:r>
              <a:rPr lang="sr-Latn-R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taj način da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ostvare 10 poena</a:t>
            </a:r>
          </a:p>
          <a:p>
            <a:endParaRPr lang="sr-Latn-R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PONEDELJAK 24.5.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Nema nastave iz predmeta </a:t>
            </a:r>
            <a:r>
              <a:rPr lang="sr-Latn-R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 u prirodi</a:t>
            </a:r>
          </a:p>
          <a:p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KOLOKVIJUM I ISPIT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Kolokvijum i ispit iz predmeta </a:t>
            </a:r>
            <a:r>
              <a:rPr lang="sr-Latn-R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 u prirodi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će se održati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16.6.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 pitanja će biti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jednom testu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koji će ukupno nositi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sr-Latn-R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poena</a:t>
            </a:r>
          </a:p>
          <a:p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 taj dan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će biti i upis ocena u dogovrenom terminu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Raspored grupa za polaganje ispita će biti objavljen nakon završene prijave ispita</a:t>
            </a:r>
          </a:p>
          <a:p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KONSULTACIJE</a:t>
            </a: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Ponedeljkom od 13h do 15h u kabinetu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kabinetu broj 6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4536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14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Times New Roman</vt:lpstr>
      <vt:lpstr>Metropolitan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</dc:creator>
  <cp:lastModifiedBy>Filip</cp:lastModifiedBy>
  <cp:revision>2</cp:revision>
  <dcterms:created xsi:type="dcterms:W3CDTF">2021-05-10T11:47:45Z</dcterms:created>
  <dcterms:modified xsi:type="dcterms:W3CDTF">2021-05-10T12:02:13Z</dcterms:modified>
</cp:coreProperties>
</file>